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8" r:id="rId4"/>
    <p:sldId id="1149" r:id="rId5"/>
    <p:sldId id="1158" r:id="rId6"/>
    <p:sldId id="1150" r:id="rId7"/>
    <p:sldId id="1159" r:id="rId8"/>
    <p:sldId id="1157" r:id="rId9"/>
    <p:sldId id="1151" r:id="rId10"/>
    <p:sldId id="1160" r:id="rId11"/>
    <p:sldId id="1152" r:id="rId12"/>
    <p:sldId id="1154" r:id="rId13"/>
    <p:sldId id="1161" r:id="rId14"/>
    <p:sldId id="1155" r:id="rId15"/>
    <p:sldId id="1162" r:id="rId16"/>
    <p:sldId id="1156" r:id="rId17"/>
    <p:sldId id="1163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>
        <p:scale>
          <a:sx n="100" d="100"/>
          <a:sy n="100" d="100"/>
        </p:scale>
        <p:origin x="30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teamed up with Jake and Emily to create a solar-powered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spent countless hours researching, designing and building their creation in their school’s science lab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they faced difficulties along the way, they never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 down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 over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up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考查动词短语辨析。句意：尽管过程中遇到困难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但他们从未放弃。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仔细考虑；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帮助解决困难。根据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“Although they faced difficulties along the way, they never 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此处指尽管遇到困难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但他们从未放弃。故选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87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the day of the science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showed their car to a group of teachers from different scientific fields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teams also presented their ideas excitedly, showing their knowledge, creativity and teamwork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考查名词辨析。句意：终于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科学竞赛的日子到了。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实验室；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竞赛；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报告。根据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“Finally, the day of the science...arrived.”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以及前文提到的参加科学竞赛可知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此处是指科学竞赛的日子到了。故选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3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winners were posted, Laura, Jake and Emily held their hands, hoping for a good result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their names were called out as the winners, they couldn’t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hard work had paid off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考查连词辨析。句意：当获奖名单公布时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劳拉、杰克和艾米丽手牵手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希望有一个好结果。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winners were posted, Laura, Jake and Emily held their hands, hoping for a good result.”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此处是指当获奖名单公布时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他们手牵手。故选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0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winners were posted, Laura, Jake and Emily held their hands, hoping for a good result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their names were called out as the winners, they couldn’t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hard work had paid off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考查动词辨析。句意：当他们的名字被宣布为获胜者时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他们简直不敢相信！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consider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believe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“When their names were called out as the winners, they couldn’t...it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此处指当他们的名字被宣布为获胜者时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他们简直不敢相信。故选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8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news spread like wildfire in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Laura found herself being congratulated by classmates she had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spoken to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 became known as more than just the class clown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ability after the competition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Emily’s skills of leading shone brightly as she encouraged others to believe in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7791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already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54523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考查副词辨析。句意：突然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劳拉发现自己受到了之前从未交谈过的同学的祝贺。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already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“Suddenly, Laura found herself being congratulated by classmates she had...spoken to before.”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此处是指劳拉受到了之前从未交谈过的同学的祝贺。故选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30689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6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news spread like wildfire in the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Laura found herself being congratulated by classmates she had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spoken to before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 became known as more than just the class clown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ability after the competition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Emily’s skills of leading shone brightly as she encouraged others to believe in themselves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07675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responsible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6896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考查形容词辨析。句意：比赛结束后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他以自己的能力而闻名。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准备好的；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responsible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负责的。根据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“Jake 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 known as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than just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clown.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be/become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famous/known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</a:t>
            </a:r>
            <a:r>
              <a:rPr lang="en-US" altLang="zh-CN" sz="2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而著名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表示身份、职业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be/become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famous/known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而著名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表示原因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be/become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famous/known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所熟知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表示目标、对象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be/become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famous/known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范围内出名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表示范围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was...for his ability after the competition.”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此处指杰克在比赛后因能力而闻名。故选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698721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B</a:t>
            </a:r>
            <a:endParaRPr lang="zh-CN" altLang="en-US" sz="2400"/>
          </a:p>
        </p:txBody>
      </p:sp>
      <p:pic>
        <p:nvPicPr>
          <p:cNvPr id="7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 rot="6360873">
            <a:off x="7044703" y="3960343"/>
            <a:ext cx="242653" cy="21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4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 brought not only pride but also unity among the teenagers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realized that together they could achieve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if they put aside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抛开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differences and worked towards common goal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考查代词辨析。句意：他们的成功不仅给青少年们带来了骄傲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也给他们带来了团结。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“...success brought not only pride but also unity among the teenagers.”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此处是指他们的成功。故选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43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success brought not only pride but also unity among the teenagers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realized that together they could achieve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if they put aside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抛开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differences and worked towards common goal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考查形容词辨析。句意：学生们意识到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如果他们抛开分歧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朝着共同的目标努力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就能一起取得伟大的成就。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伟大的；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students realized that together they could achieve...things if they put aside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抛开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differences and worked towards common goal.”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此处指伟大的成就。故选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89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是一篇记叙文。文章讲述了梅多维尔学校九年级的学生参加州科学竞赛的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28" y="2723224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1136607"/>
            <a:ext cx="11666157" cy="121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small town of Meadowville, there were a group of Grade 9 students who studied at Meadowville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common Monday morning when their lives took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考查形容词辨析。句意：这是一个普通的星期一早晨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他们的生活发生了意想不到的转折。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意想不到的；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不幸的。根据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a common Monday morning when their lives took 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 turn.”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此处指这是一个普通的星期一早晨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却发生了意想不到的转折。故选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10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bell rang, the students came together in the schoolyard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were Laura, a shy and careful girl, Jake, the class clown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显眼包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Emily, a natural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heart of gold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考查介词辨析。句意：在他们中间有劳拉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一个害羞又细心的女孩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班上的显眼包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还有艾米丽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一个天生的领导者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有着一颗金子般的心。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them were Laura, a shy and careful girl, Jake, the class clown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显眼包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Emily, a natural ... with a heart of gold.”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在他们当中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有以下三个人。故选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6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bell rang, the students came together in the schoolyard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were Laura, a shy and careful girl, Jake, the class clown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显眼包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Emily, a natural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heart of gold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考查名词辨析。句意：在他们中间有劳拉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一个害羞又细心的女孩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班上的显眼包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还有艾米丽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一个天生的领导者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有着一颗金子般的心。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领导者；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老师。根据后文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“Emily’s skills of leading shone brightly as she encouraged others to believe in themselves.”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艾米丽有领导才能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能够鼓励其他人相信自己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所以此处表示她是一个天生的领导者。故选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84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they know that their school had been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part in a science competition in the state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were not only excited but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what lay ahead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found their partners,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and began developing ideas for their science projects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chosen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考查动词辨析。句意：他们不知道他们的学校被选中参加州里的科学竞赛。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提高；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“Little did they know that their school had been... to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science competition in the state.”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此处指学校被选中参加竞赛。故选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30187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110" y="5257481"/>
            <a:ext cx="6158447" cy="74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7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they know that their school had been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part in a science competition in the state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were not only excited but also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what lay ahead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found their partners,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and began developing ideas for their science projects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33002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2900097"/>
            <a:ext cx="11485848" cy="364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考查形容词辨析。句意：学生们不仅兴奋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而且对即将发生的事情感到紧张。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满意的；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students were 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 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 about what lay ahead.”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生们对于即将发生的事情感到紧张。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only...but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also...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不但</a:t>
            </a:r>
            <a:r>
              <a:rPr lang="en-US" altLang="zh-CN" sz="22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</a:t>
            </a:r>
            <a:r>
              <a:rPr lang="en-US" altLang="zh-CN" sz="22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连接并列的句子成分。连接主语时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谓语动词采用就近原则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即由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后的主语来决定谓语动词的单复数。当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位于句首时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句子需用部分倒装。</a:t>
            </a:r>
            <a:endParaRPr lang="zh-CN" altLang="zh-CN" sz="22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423820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B</a:t>
            </a:r>
            <a:endParaRPr lang="zh-CN" altLang="en-US" sz="2200"/>
          </a:p>
        </p:txBody>
      </p:sp>
      <p:pic>
        <p:nvPicPr>
          <p:cNvPr id="7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66631" y="4533215"/>
            <a:ext cx="390795" cy="30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did they know that their school had been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part in a science competition in the state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were not only excited but also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what lay ahead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found their partners,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and began developing ideas for their science projects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trained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考查动词辨析。句意：他们找到合作伙伴、组成团队并开始为他们的科学项目构思创意。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训练。根据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found their partners...teams and began developing ideas for their science projects.”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此处指找到合作伙伴组成团队。故选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30187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2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teamed up with Jake and Emily to create a solar-powered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spent countless hours researching, designing and building their creation in their school’s science lab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they faced difficulties along the way, they never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30098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考查名词辨析。句意：劳拉、杰克和艾米丽组成一队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共同研发一辆太阳能汽车。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公共汽车；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船。根据后文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students showed their car to a group of teachers from different scientific fields.”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此处指研发了一辆太阳能汽车。故选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0820" y="25335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9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1534</Words>
  <Application>Microsoft Office PowerPoint</Application>
  <PresentationFormat>自定义</PresentationFormat>
  <Paragraphs>67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2025-09-17T17:35:19Z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